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80" autoAdjust="0"/>
  </p:normalViewPr>
  <p:slideViewPr>
    <p:cSldViewPr>
      <p:cViewPr varScale="1">
        <p:scale>
          <a:sx n="88" d="100"/>
          <a:sy n="88" d="100"/>
        </p:scale>
        <p:origin x="-1469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5257800"/>
          </a:xfrm>
          <a:blipFill>
            <a:blip r:embed="rId2"/>
            <a:tile tx="0" ty="0" sx="100000" sy="100000" flip="none" algn="tl"/>
          </a:blip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AMP Digital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Display Campaign Strategy</a:t>
            </a:r>
            <a:r>
              <a:rPr lang="en-US" sz="2000" b="1" dirty="0"/>
              <a:t>: Building </a:t>
            </a:r>
            <a:r>
              <a:rPr 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Awareness </a:t>
            </a:r>
            <a:r>
              <a:rPr lang="en-US" sz="2000" b="1" dirty="0"/>
              <a:t>and </a:t>
            </a:r>
            <a:r>
              <a:rPr 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Driving Sales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232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Housewife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Age:</a:t>
            </a:r>
            <a:r>
              <a:rPr lang="en-US" dirty="0"/>
              <a:t> 30-50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Education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Varies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Motivation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Start a new career, generate additional income, learn new skills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Challenges:</a:t>
            </a:r>
            <a:r>
              <a:rPr lang="en-US" dirty="0" smtClean="0"/>
              <a:t> </a:t>
            </a:r>
            <a:r>
              <a:rPr lang="en-US" dirty="0"/>
              <a:t>Lack of time and resources, fear of starting over, perceived age barrier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476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 Campaigns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Ad campaign</a:t>
            </a:r>
          </a:p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Ad Campaign</a:t>
            </a:r>
            <a:endParaRPr lang="en-IN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832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Ad:</a:t>
            </a:r>
            <a:endParaRPr lang="en-IN" dirty="0"/>
          </a:p>
        </p:txBody>
      </p:sp>
      <p:pic>
        <p:nvPicPr>
          <p:cNvPr id="1026" name="Picture 2" descr="C:\Users\as\Pictures\Screenshots\Screenshot (11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10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Bidding and Budget:</a:t>
            </a:r>
            <a:endParaRPr lang="en-IN" dirty="0"/>
          </a:p>
        </p:txBody>
      </p:sp>
      <p:pic>
        <p:nvPicPr>
          <p:cNvPr id="2050" name="Picture 2" descr="C:\Users\as\Pictures\Screenshots\Screenshot (6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36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Location:</a:t>
            </a:r>
            <a:endParaRPr lang="en-IN" dirty="0"/>
          </a:p>
        </p:txBody>
      </p:sp>
      <p:pic>
        <p:nvPicPr>
          <p:cNvPr id="3074" name="Picture 2" descr="C:\Users\as\Downloads\Screenshot (6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0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 Schedule and Start –End Date</a:t>
            </a:r>
            <a:endParaRPr lang="en-IN" dirty="0"/>
          </a:p>
        </p:txBody>
      </p:sp>
      <p:pic>
        <p:nvPicPr>
          <p:cNvPr id="4099" name="Picture 3" descr="C:\Users\as\Downloads\Screenshot (6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Audience Segments</a:t>
            </a:r>
            <a:endParaRPr lang="en-IN" dirty="0"/>
          </a:p>
        </p:txBody>
      </p:sp>
      <p:pic>
        <p:nvPicPr>
          <p:cNvPr id="5122" name="Picture 2" descr="C:\Users\as\Downloads\Screenshot (6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9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Demographics</a:t>
            </a:r>
            <a:endParaRPr lang="en-IN" dirty="0"/>
          </a:p>
        </p:txBody>
      </p:sp>
      <p:pic>
        <p:nvPicPr>
          <p:cNvPr id="6146" name="Picture 2" descr="C:\Users\as\Downloads\Screenshot (7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00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</a:t>
            </a:r>
            <a:endParaRPr lang="en-IN" dirty="0"/>
          </a:p>
        </p:txBody>
      </p:sp>
      <p:pic>
        <p:nvPicPr>
          <p:cNvPr id="7170" name="Picture 2" descr="C:\Users\as\Downloads\Screenshot (7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Topics</a:t>
            </a:r>
            <a:endParaRPr lang="en-IN" dirty="0"/>
          </a:p>
        </p:txBody>
      </p:sp>
      <p:pic>
        <p:nvPicPr>
          <p:cNvPr id="8194" name="Picture 2" descr="C:\Users\as\Downloads\Screenshot (7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6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Audience</a:t>
            </a:r>
            <a:endParaRPr lang="en-IN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</a:t>
            </a:r>
            <a:r>
              <a:rPr lang="en-US" dirty="0" smtClean="0"/>
              <a:t>:-Working Professionals, students, Housewives.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Online presence</a:t>
            </a:r>
            <a:r>
              <a:rPr lang="en-US" dirty="0"/>
              <a:t>:-Career websites, social media, educational platforms, news </a:t>
            </a:r>
            <a:r>
              <a:rPr lang="en-US" dirty="0" smtClean="0"/>
              <a:t>sites.</a:t>
            </a:r>
          </a:p>
          <a:p>
            <a:r>
              <a:rPr lang="en-US" b="1" dirty="0">
                <a:solidFill>
                  <a:srgbClr val="FFFF00"/>
                </a:solidFill>
              </a:rPr>
              <a:t>Key Message</a:t>
            </a:r>
            <a:r>
              <a:rPr lang="en-US" b="1" dirty="0"/>
              <a:t>:</a:t>
            </a:r>
            <a:r>
              <a:rPr lang="en-US" dirty="0"/>
              <a:t> AMP Digital provides quality digital marketing training to empower individuals and unlock their career </a:t>
            </a:r>
            <a:r>
              <a:rPr lang="en-US" dirty="0" smtClean="0"/>
              <a:t>potential for their bright future.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Ad for Websites and Apps</a:t>
            </a:r>
            <a:endParaRPr lang="en-IN" dirty="0"/>
          </a:p>
        </p:txBody>
      </p:sp>
      <p:pic>
        <p:nvPicPr>
          <p:cNvPr id="9218" name="Picture 2" descr="C:\Users\as\Downloads\Screenshot (5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9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Ads for </a:t>
            </a:r>
            <a:r>
              <a:rPr lang="en-US" dirty="0" err="1" smtClean="0"/>
              <a:t>Youtube</a:t>
            </a:r>
            <a:r>
              <a:rPr lang="en-US" dirty="0" smtClean="0"/>
              <a:t> and Gmail:</a:t>
            </a:r>
            <a:endParaRPr lang="en-IN" dirty="0"/>
          </a:p>
        </p:txBody>
      </p:sp>
      <p:pic>
        <p:nvPicPr>
          <p:cNvPr id="10242" name="Picture 2" descr="C:\Users\as\Downloads\Screenshot (5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3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4162"/>
          </a:xfrm>
        </p:spPr>
        <p:txBody>
          <a:bodyPr/>
          <a:lstStyle/>
          <a:p>
            <a:r>
              <a:rPr lang="en-US" i="1" dirty="0" smtClean="0">
                <a:solidFill>
                  <a:srgbClr val="92D050"/>
                </a:solidFill>
              </a:rPr>
              <a:t>Video Display Ad:</a:t>
            </a:r>
            <a:endParaRPr lang="en-IN" i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5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Campaign Settings:</a:t>
            </a:r>
            <a:endParaRPr lang="en-IN" dirty="0"/>
          </a:p>
        </p:txBody>
      </p:sp>
      <p:pic>
        <p:nvPicPr>
          <p:cNvPr id="11266" name="Picture 2" descr="C:\Users\as\Downloads\Screenshot (6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23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and Bidding</a:t>
            </a:r>
            <a:endParaRPr lang="en-IN" dirty="0"/>
          </a:p>
        </p:txBody>
      </p:sp>
      <p:pic>
        <p:nvPicPr>
          <p:cNvPr id="12290" name="Picture 2" descr="C:\Users\as\Downloads\Screenshot (6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5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Bid</a:t>
            </a:r>
            <a:endParaRPr lang="en-IN" dirty="0"/>
          </a:p>
        </p:txBody>
      </p:sp>
      <p:pic>
        <p:nvPicPr>
          <p:cNvPr id="13314" name="Picture 2" descr="C:\Users\as\Downloads\Screenshot (6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Video Ads Display for Google video partners</a:t>
            </a:r>
            <a:r>
              <a:rPr lang="en-US" dirty="0" smtClean="0"/>
              <a:t>:</a:t>
            </a:r>
            <a:endParaRPr lang="en-IN" dirty="0"/>
          </a:p>
        </p:txBody>
      </p:sp>
      <p:pic>
        <p:nvPicPr>
          <p:cNvPr id="14338" name="Picture 2" descr="C:\Users\as\Downloads\Screenshot (6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Display Ads for </a:t>
            </a:r>
            <a:r>
              <a:rPr lang="en-US" dirty="0" err="1" smtClean="0"/>
              <a:t>Youtube</a:t>
            </a:r>
            <a:r>
              <a:rPr lang="en-US" dirty="0" smtClean="0"/>
              <a:t>:</a:t>
            </a:r>
            <a:endParaRPr lang="en-IN" dirty="0"/>
          </a:p>
        </p:txBody>
      </p:sp>
      <p:pic>
        <p:nvPicPr>
          <p:cNvPr id="15362" name="Picture 2" descr="C:\Users\as\Downloads\Screenshot (6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988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Thus, the Google Display Ads is a powerful tool for any organization to grow their business and to be present digitally. It has a scope to reach a wider audience and provide immense benefits.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74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Campaign Objectives And Its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r>
              <a:rPr lang="en-US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/>
              <a:t> Build </a:t>
            </a:r>
            <a:r>
              <a:rPr lang="en-US" dirty="0"/>
              <a:t>brand awareness &amp; drive sales </a:t>
            </a:r>
            <a:r>
              <a:rPr lang="en-US" dirty="0" smtClean="0"/>
              <a:t>of AMP digital </a:t>
            </a:r>
            <a:r>
              <a:rPr lang="en-US" dirty="0"/>
              <a:t>marketing </a:t>
            </a:r>
            <a:r>
              <a:rPr lang="en-US" dirty="0" smtClean="0"/>
              <a:t>programs.</a:t>
            </a:r>
          </a:p>
          <a:p>
            <a:r>
              <a:rPr lang="en-US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Campaign Type: </a:t>
            </a:r>
            <a:r>
              <a:rPr lang="en-US" dirty="0"/>
              <a:t>Multi-channel Display Campaign with a </a:t>
            </a:r>
            <a:r>
              <a:rPr lang="en-US" dirty="0" smtClean="0"/>
              <a:t>mixture </a:t>
            </a:r>
            <a:r>
              <a:rPr lang="en-US" dirty="0"/>
              <a:t>of</a:t>
            </a:r>
            <a:r>
              <a:rPr lang="en-US" dirty="0" smtClean="0"/>
              <a:t>: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1)Brand Awareness Ads</a:t>
            </a:r>
            <a:r>
              <a:rPr lang="en-US" dirty="0" smtClean="0"/>
              <a:t>: Promote this brand   and reach a broad audience.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2)Lead </a:t>
            </a: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Generation Ads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 smtClean="0"/>
              <a:t>Drive </a:t>
            </a:r>
            <a:r>
              <a:rPr lang="en-US" dirty="0"/>
              <a:t>targeted traffic to landing </a:t>
            </a:r>
            <a:r>
              <a:rPr lang="en-US" dirty="0" smtClean="0"/>
              <a:t>pages and promote your courses which the customer want.</a:t>
            </a:r>
          </a:p>
          <a:p>
            <a:pPr marL="137160" indent="0">
              <a:buNone/>
            </a:pPr>
            <a:r>
              <a:rPr lang="en-US" b="1" dirty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3)Retargeting- Ads: </a:t>
            </a:r>
            <a:r>
              <a:rPr lang="en-US" dirty="0" smtClean="0"/>
              <a:t>Re-engage </a:t>
            </a:r>
            <a:r>
              <a:rPr lang="en-US" dirty="0"/>
              <a:t>website visitors who showed interest but didn't </a:t>
            </a:r>
            <a:r>
              <a:rPr lang="en-US" dirty="0" smtClean="0"/>
              <a:t>convert, by offering some discounts or by specifying different success stories.</a:t>
            </a:r>
            <a:endParaRPr lang="en-IN" dirty="0">
              <a:solidFill>
                <a:srgbClr val="FF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98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Targeting Strategies: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Demographic Targeting: </a:t>
            </a:r>
            <a:r>
              <a:rPr lang="en-US" dirty="0" smtClean="0"/>
              <a:t>Typical Age Group, Location(where demand is more ,supply is less)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Interest targeting:</a:t>
            </a:r>
            <a:r>
              <a:rPr lang="en-US" b="1" dirty="0" smtClean="0"/>
              <a:t> </a:t>
            </a:r>
            <a:r>
              <a:rPr lang="en-US" dirty="0" smtClean="0"/>
              <a:t>People interested in Entrepreneurship, startups, small </a:t>
            </a:r>
            <a:r>
              <a:rPr lang="en-IN" dirty="0"/>
              <a:t>businesses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Platforms:</a:t>
            </a:r>
            <a:r>
              <a:rPr lang="en-US" dirty="0" smtClean="0"/>
              <a:t> Social Media like Facebook, Instagram, X.com, LinkedIn to name a few(social media advertisement/marketing),Google Display ads(</a:t>
            </a:r>
            <a:r>
              <a:rPr lang="en-US" dirty="0" err="1" smtClean="0"/>
              <a:t>Youtube</a:t>
            </a:r>
            <a:r>
              <a:rPr lang="en-US" dirty="0" smtClean="0"/>
              <a:t> ads).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2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Highlighting Quality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Ad Headlines: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Focus on gaining attraction(Headlines)</a:t>
            </a:r>
            <a:r>
              <a:rPr lang="en-IN" dirty="0" smtClean="0"/>
              <a:t>-[Unlock your true potential by joining AMP Digital’s Digital Marketing training.]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Some Visuals: </a:t>
            </a:r>
            <a:r>
              <a:rPr lang="en-US" dirty="0" smtClean="0"/>
              <a:t>By promoting the success stories of different students and their journey, by creating videos and testimonials and publishing on the website.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Landing pages: </a:t>
            </a:r>
            <a:r>
              <a:rPr lang="en-US" dirty="0" smtClean="0"/>
              <a:t>Showcase landing pages and creating engaging landing pages, and clear call to action for enrollment.</a:t>
            </a:r>
          </a:p>
        </p:txBody>
      </p:sp>
    </p:spTree>
    <p:extLst>
      <p:ext uri="{BB962C8B-B14F-4D97-AF65-F5344CB8AC3E}">
        <p14:creationId xmlns:p14="http://schemas.microsoft.com/office/powerpoint/2010/main" val="16537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Measurement of Campaigns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Tracking Campaigns Performance: </a:t>
            </a:r>
            <a:r>
              <a:rPr lang="fr-FR" dirty="0"/>
              <a:t>Impressions, clicks, conversions, </a:t>
            </a:r>
            <a:r>
              <a:rPr lang="fr-FR" dirty="0" err="1" smtClean="0"/>
              <a:t>cost</a:t>
            </a:r>
            <a:r>
              <a:rPr lang="fr-FR" dirty="0" smtClean="0"/>
              <a:t>- per- acquisition </a:t>
            </a:r>
            <a:r>
              <a:rPr lang="fr-FR" dirty="0"/>
              <a:t>(CPA</a:t>
            </a:r>
            <a:r>
              <a:rPr lang="fr-FR" dirty="0" smtClean="0"/>
              <a:t>), </a:t>
            </a:r>
            <a:r>
              <a:rPr lang="fr-FR" dirty="0" err="1" smtClean="0"/>
              <a:t>etc</a:t>
            </a:r>
            <a:endParaRPr lang="fr-FR" dirty="0" smtClean="0"/>
          </a:p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Targeting: </a:t>
            </a:r>
            <a:r>
              <a:rPr lang="en-US" dirty="0" smtClean="0"/>
              <a:t>Use statistical testing like A/B testing to compare 2 different ad campaigns.</a:t>
            </a:r>
          </a:p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Monitoring: </a:t>
            </a:r>
            <a:r>
              <a:rPr lang="en-US" dirty="0" smtClean="0"/>
              <a:t>Ensure the campaigns align with well defined objectives.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57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Buyer Persona </a:t>
            </a:r>
            <a:br>
              <a:rPr lang="en-US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89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Professional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Age:</a:t>
            </a:r>
            <a:r>
              <a:rPr lang="en-US" dirty="0"/>
              <a:t> 25-45</a:t>
            </a:r>
          </a:p>
          <a:p>
            <a:r>
              <a:rPr lang="en-US" dirty="0">
                <a:solidFill>
                  <a:srgbClr val="FF0000"/>
                </a:solidFill>
              </a:rPr>
              <a:t>Education:</a:t>
            </a:r>
            <a:r>
              <a:rPr lang="en-US" dirty="0"/>
              <a:t> College degree or professional qualification</a:t>
            </a:r>
          </a:p>
          <a:p>
            <a:r>
              <a:rPr lang="en-US" dirty="0">
                <a:solidFill>
                  <a:srgbClr val="FF0000"/>
                </a:solidFill>
              </a:rPr>
              <a:t>Occupation:</a:t>
            </a:r>
            <a:r>
              <a:rPr lang="en-US" dirty="0"/>
              <a:t> Marketing, sales, business development, or other related </a:t>
            </a:r>
            <a:r>
              <a:rPr lang="en-US" dirty="0" smtClean="0"/>
              <a:t>field like even IT professionals.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Motivation:</a:t>
            </a:r>
            <a:r>
              <a:rPr lang="en-US" dirty="0"/>
              <a:t> </a:t>
            </a:r>
            <a:r>
              <a:rPr lang="en-US" dirty="0" smtClean="0"/>
              <a:t>Career transition, </a:t>
            </a:r>
            <a:r>
              <a:rPr lang="en-US" dirty="0"/>
              <a:t>increased earning </a:t>
            </a:r>
            <a:r>
              <a:rPr lang="en-US" dirty="0" smtClean="0"/>
              <a:t>potential.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Challenges:</a:t>
            </a:r>
            <a:r>
              <a:rPr lang="en-US" dirty="0" smtClean="0"/>
              <a:t> </a:t>
            </a:r>
            <a:r>
              <a:rPr lang="en-US" dirty="0"/>
              <a:t>Lack of digital marketing </a:t>
            </a:r>
            <a:r>
              <a:rPr lang="en-US" dirty="0" smtClean="0"/>
              <a:t>skills, desire </a:t>
            </a:r>
            <a:r>
              <a:rPr lang="en-US" dirty="0"/>
              <a:t>for </a:t>
            </a:r>
            <a:r>
              <a:rPr lang="en-US" dirty="0" smtClean="0"/>
              <a:t>upskilling.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307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effectLst/>
              </a:rPr>
              <a:t>Students</a:t>
            </a:r>
            <a:endParaRPr lang="en-IN" i="1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Age:</a:t>
            </a:r>
            <a:r>
              <a:rPr lang="en-US" dirty="0"/>
              <a:t> </a:t>
            </a:r>
            <a:r>
              <a:rPr lang="en-US" dirty="0" smtClean="0"/>
              <a:t>18-24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Education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College student or recent graduate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Motivation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Prepare for a career in digital marketing, improve </a:t>
            </a:r>
            <a:r>
              <a:rPr lang="en-US" dirty="0" smtClean="0"/>
              <a:t>employability, upskilling themselves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Challenges: </a:t>
            </a:r>
            <a:r>
              <a:rPr lang="en-US" dirty="0"/>
              <a:t>Difficulty finding relevant internships, lack of practical skills, </a:t>
            </a:r>
            <a:r>
              <a:rPr lang="en-US" dirty="0" smtClean="0"/>
              <a:t>Lack of right platform.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1305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144</TotalTime>
  <Words>555</Words>
  <Application>Microsoft Office PowerPoint</Application>
  <PresentationFormat>On-screen Show (4:3)</PresentationFormat>
  <Paragraphs>61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Apex</vt:lpstr>
      <vt:lpstr> AMP Digital Display Campaign Strategy: Building Awareness and Driving Sales </vt:lpstr>
      <vt:lpstr>Understanding the Audience</vt:lpstr>
      <vt:lpstr>Campaign Objectives And Its Types</vt:lpstr>
      <vt:lpstr>Targeting Strategies:</vt:lpstr>
      <vt:lpstr>Highlighting Quality</vt:lpstr>
      <vt:lpstr>Measurement of Campaigns</vt:lpstr>
      <vt:lpstr> Buyer Persona  </vt:lpstr>
      <vt:lpstr>Working Professional</vt:lpstr>
      <vt:lpstr>Students</vt:lpstr>
      <vt:lpstr>Housewife</vt:lpstr>
      <vt:lpstr>Ad Campaigns</vt:lpstr>
      <vt:lpstr>Display Ad:</vt:lpstr>
      <vt:lpstr>Bidding and Budget:</vt:lpstr>
      <vt:lpstr>Target Location:</vt:lpstr>
      <vt:lpstr>Ad Schedule and Start –End Date</vt:lpstr>
      <vt:lpstr>Different Audience Segments</vt:lpstr>
      <vt:lpstr>Targeted Demographics</vt:lpstr>
      <vt:lpstr>Keywords</vt:lpstr>
      <vt:lpstr>Targeted Topics</vt:lpstr>
      <vt:lpstr>Display Ad for Websites and Apps</vt:lpstr>
      <vt:lpstr>Display Ads for Youtube and Gmail:</vt:lpstr>
      <vt:lpstr>Video Display Ad:</vt:lpstr>
      <vt:lpstr>Campaign Settings:</vt:lpstr>
      <vt:lpstr>Budget and Bidding</vt:lpstr>
      <vt:lpstr>Targeted Bid</vt:lpstr>
      <vt:lpstr>Video Ads Display for Google video partners:</vt:lpstr>
      <vt:lpstr>Google Display Ads for Youtube:</vt:lpstr>
      <vt:lpstr>Conclusion: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AMP Digital Display Campaign Strategy: Building Awareness and Driving Sales </dc:title>
  <dc:creator>as</dc:creator>
  <cp:lastModifiedBy>as</cp:lastModifiedBy>
  <cp:revision>15</cp:revision>
  <dcterms:created xsi:type="dcterms:W3CDTF">2006-08-16T00:00:00Z</dcterms:created>
  <dcterms:modified xsi:type="dcterms:W3CDTF">2023-12-16T05:29:39Z</dcterms:modified>
</cp:coreProperties>
</file>